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6" r:id="rId10"/>
    <p:sldId id="261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6"/>
  </p:normalViewPr>
  <p:slideViewPr>
    <p:cSldViewPr snapToGrid="0" snapToObjects="1">
      <p:cViewPr varScale="1">
        <p:scale>
          <a:sx n="90" d="100"/>
          <a:sy n="90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laudiocovacevich/Documents/005%20IFAA%20CHILE/004%20SAFAC%202019/ESTADISTICA%20DEVOLUCIONES%20NACIONAL%20SAFAC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RESULTADOS PROPUESTA DEVOLUCION SAFAC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848084764735845E-2"/>
          <c:y val="0.16133745607951586"/>
          <c:w val="0.8547605344414293"/>
          <c:h val="0.838662543920484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DE1-DA43-957F-FA91E979DE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DE1-DA43-957F-FA91E979DE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DE1-DA43-957F-FA91E979DE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DE1-DA43-957F-FA91E979DEA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Hoja1!$L$9:$L$12</c:f>
              <c:strCache>
                <c:ptCount val="4"/>
                <c:pt idx="0">
                  <c:v>NO</c:v>
                </c:pt>
                <c:pt idx="1">
                  <c:v>SI</c:v>
                </c:pt>
                <c:pt idx="2">
                  <c:v>NR</c:v>
                </c:pt>
                <c:pt idx="3">
                  <c:v>IMPAGOS</c:v>
                </c:pt>
              </c:strCache>
            </c:strRef>
          </c:cat>
          <c:val>
            <c:numRef>
              <c:f>Hoja1!$M$9:$M$12</c:f>
              <c:numCache>
                <c:formatCode>General</c:formatCode>
                <c:ptCount val="4"/>
                <c:pt idx="0">
                  <c:v>11</c:v>
                </c:pt>
                <c:pt idx="1">
                  <c:v>37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E1-DA43-957F-FA91E979DEA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1EDF6-C46A-6A40-B53B-598E2609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D262EC-0C19-C747-8A34-81CC1FCC5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21BCF-4E40-1D4B-AAB0-BDC905F5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8BE85-53D2-7443-802F-C8D35016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6D2DE-3051-8842-A589-77E8AFEC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429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D7F3-C501-FF40-8935-86169F9D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554DE7-9534-0A43-83C8-CAF4C2E7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044166-B1FD-684F-B7F0-7235F4CB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AF471-5A56-884B-A24E-6AC56528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A2C50-FBC5-B740-A298-282967D6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131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40B397-4DC8-9249-82F4-57D30685C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63AA4E-AFDB-FB41-A1BF-64F61E724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A0A2D-AC41-CE47-9952-6ABE4396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73C5F-ECF3-E542-9BE3-7329B923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48D694-6EC7-3D4D-9AAB-B41BC99E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14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55786-70BF-CF43-BECB-50D664E1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81D62F-9D70-E645-ACA8-1797260C4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72522-057E-3242-8BA3-4E2ED8E6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AE557-835F-1D4F-90D5-CB26877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58E987-7AA7-0949-841E-1EFBF754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82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6A141-A762-9A4C-9F22-CF34EF91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592BE-DD73-C249-90D0-DFAB04F79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9EEBD-8458-1C4D-AB8D-0DB575D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C4C346-F360-9044-B6D8-0CA1DA28A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CB27C-77D5-A447-91F4-07F3F65C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41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C3E88-47EF-B545-9C37-715E5EA9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F25569-7CCC-8249-B258-EC46D589F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E70F91-9515-D84E-8D78-ECD45BA94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7843B7-0D62-8449-BCD7-7F50B31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C5FFAC-3FB9-AC47-8651-B3147D66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8AA58-043D-204E-A00B-DCEDB12B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15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2401E-E1A0-4442-97B6-A63A5A47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B08940-31BF-794A-B902-AA8F3CF58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9D04A5-A048-D646-9036-0308F4F18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8DFC2F-849D-6947-BB79-728D9AB39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F7B87E-AABC-0D46-AF32-FFA56F303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63BFBB-7588-A34B-9F89-2F708198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A4F8EC-8D46-5544-9A04-DA96A564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0BF771-D7BC-1A4D-91EE-3702C2BE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671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4221E-93F3-5B42-9016-2662F264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5DC675-B680-7A40-AA1E-C48EB7BA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8D7511-7CB5-8242-86EA-2555C5ED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AE2403-4805-F140-A1AF-899A7F97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995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6B87EC-CE11-3D47-98BE-A1B76F66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806007-6BDD-A843-98E3-EB417C96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4B6125-4AAE-904F-84EF-19749551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309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96732-53F8-A24C-8EA7-AA083521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48792-DC90-4B45-9472-04DCC869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329AD3-C2D0-C544-9FFC-588C7D8B9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6EA9C3-1703-DA4A-9020-B9AB85C2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4CE982-C323-1F47-9AFB-35E893DD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680E81-13D3-C64A-B6B1-20B134F1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771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A23D0-6F37-1E48-A5B1-1C50361C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99F495-AB1E-5243-874F-23436D99F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13975A-ABBD-C746-AA27-E4BE22E59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17B93C-A254-0447-B093-2BF3054F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C3DB1-39E7-794B-985C-4C7C68B2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A6C452-2315-7A47-ABC3-74F4B039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72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A1FC6C-1E0C-4345-AB40-613E200A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1E0B5-78EF-234A-A062-1C96F85C0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CA830C-AD66-9949-805F-80DA895AB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C99F-5A73-A945-85BB-1FC024221A60}" type="datetimeFigureOut">
              <a:rPr lang="es-ES_tradnl" smtClean="0"/>
              <a:t>23/7/21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85B8C8-ED6F-774C-B956-6FFA44B4A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1877F6-0F20-1D4D-A660-26934F888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AFD6-EE4B-5B44-8B0E-7D616CBC5C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406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439483-8EC5-D34E-A104-5B30B0378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s-ES_tradnl" sz="4800"/>
              <a:t>Memoria y estado resultados Arqueros de Chile 2019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7B7345-31A9-3B4D-84A5-DAECC42CC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s-ES_tradnl" dirty="0"/>
              <a:t>Asamblea ordinaria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7B42743-5411-D240-B936-0995084A5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91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Estado resultados tesorería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924425-EE62-7240-99E9-EF6C65F4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2" y="-130333"/>
            <a:ext cx="5045219" cy="65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0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>
                <a:solidFill>
                  <a:srgbClr val="FFFFFF"/>
                </a:solidFill>
              </a:rPr>
              <a:t>TABLA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BAC32-3CD5-CB40-A20C-A3CD895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210" y="824249"/>
            <a:ext cx="9654076" cy="3837904"/>
          </a:xfrm>
        </p:spPr>
        <p:txBody>
          <a:bodyPr anchor="ctr">
            <a:normAutofit/>
          </a:bodyPr>
          <a:lstStyle/>
          <a:p>
            <a:r>
              <a:rPr lang="es-ES_tradnl" sz="2400" dirty="0"/>
              <a:t>Introducción</a:t>
            </a:r>
          </a:p>
          <a:p>
            <a:r>
              <a:rPr lang="es-ES_tradnl" sz="2400" dirty="0"/>
              <a:t>Actividades deportivas y ligas</a:t>
            </a:r>
          </a:p>
          <a:p>
            <a:r>
              <a:rPr lang="es-ES_tradnl" sz="2400" dirty="0"/>
              <a:t>Formación</a:t>
            </a:r>
          </a:p>
          <a:p>
            <a:r>
              <a:rPr lang="es-ES_tradnl" sz="2400" dirty="0"/>
              <a:t>Organización SAFAC 2019</a:t>
            </a:r>
          </a:p>
          <a:p>
            <a:r>
              <a:rPr lang="es-ES_tradnl" sz="2400" dirty="0"/>
              <a:t>Estado resultados</a:t>
            </a:r>
          </a:p>
        </p:txBody>
      </p:sp>
    </p:spTree>
    <p:extLst>
      <p:ext uri="{BB962C8B-B14F-4D97-AF65-F5344CB8AC3E}">
        <p14:creationId xmlns:p14="http://schemas.microsoft.com/office/powerpoint/2010/main" val="318367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Actividades deportivas y ligas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BAC32-3CD5-CB40-A20C-A3CD895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210" y="824249"/>
            <a:ext cx="9654076" cy="3837904"/>
          </a:xfrm>
        </p:spPr>
        <p:txBody>
          <a:bodyPr anchor="ctr">
            <a:normAutofit/>
          </a:bodyPr>
          <a:lstStyle/>
          <a:p>
            <a:r>
              <a:rPr lang="es-ES_tradnl" sz="2400" dirty="0"/>
              <a:t>Liga de Field</a:t>
            </a:r>
          </a:p>
        </p:txBody>
      </p:sp>
    </p:spTree>
    <p:extLst>
      <p:ext uri="{BB962C8B-B14F-4D97-AF65-F5344CB8AC3E}">
        <p14:creationId xmlns:p14="http://schemas.microsoft.com/office/powerpoint/2010/main" val="341198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>
                <a:solidFill>
                  <a:srgbClr val="FFFFFF"/>
                </a:solidFill>
              </a:rPr>
              <a:t>Actividades deportivas y ligas</a:t>
            </a:r>
            <a:endParaRPr lang="es-ES_tradnl" sz="40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BAC32-3CD5-CB40-A20C-A3CD895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80" y="124162"/>
            <a:ext cx="7245653" cy="1131515"/>
          </a:xfrm>
        </p:spPr>
        <p:txBody>
          <a:bodyPr anchor="ctr">
            <a:normAutofit/>
          </a:bodyPr>
          <a:lstStyle/>
          <a:p>
            <a:r>
              <a:rPr lang="es-ES_tradnl" sz="2400"/>
              <a:t>Liga de Indoor</a:t>
            </a:r>
            <a:endParaRPr lang="es-ES_tradnl" sz="2400" dirty="0"/>
          </a:p>
        </p:txBody>
      </p:sp>
      <p:pic>
        <p:nvPicPr>
          <p:cNvPr id="5" name="Imagen 4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17BD41E9-7C01-E349-8DA7-6E06D16C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475681"/>
            <a:ext cx="4816292" cy="3612219"/>
          </a:xfrm>
          <a:prstGeom prst="rect">
            <a:avLst/>
          </a:prstGeom>
        </p:spPr>
      </p:pic>
      <p:pic>
        <p:nvPicPr>
          <p:cNvPr id="7" name="Imagen 6" descr="Un grupo de personas en una plaza&#10;&#10;Descripción generada automáticamente con confianza media">
            <a:extLst>
              <a:ext uri="{FF2B5EF4-FFF2-40B4-BE49-F238E27FC236}">
                <a16:creationId xmlns:a16="http://schemas.microsoft.com/office/drawing/2014/main" id="{FB8B9598-47FC-B145-9D10-D5A4CAA85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5" y="1475681"/>
            <a:ext cx="4816292" cy="361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>
                <a:solidFill>
                  <a:srgbClr val="FFFFFF"/>
                </a:solidFill>
              </a:rPr>
              <a:t>Actividades deportivas y ligas</a:t>
            </a:r>
            <a:endParaRPr lang="es-ES_tradnl" sz="40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BAC32-3CD5-CB40-A20C-A3CD895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80" y="124162"/>
            <a:ext cx="7245653" cy="1131515"/>
          </a:xfrm>
        </p:spPr>
        <p:txBody>
          <a:bodyPr anchor="ctr">
            <a:normAutofit/>
          </a:bodyPr>
          <a:lstStyle/>
          <a:p>
            <a:r>
              <a:rPr lang="es-ES_tradnl" sz="2400" dirty="0"/>
              <a:t>Mundial Flint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7BE344-C6F7-E446-BC72-0E9D5F0E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62" y="1379838"/>
            <a:ext cx="4854445" cy="3566531"/>
          </a:xfrm>
          <a:prstGeom prst="rect">
            <a:avLst/>
          </a:prstGeom>
        </p:spPr>
      </p:pic>
      <p:pic>
        <p:nvPicPr>
          <p:cNvPr id="11" name="Imagen 10" descr="Un grupo de personas jugando en el campo&#10;&#10;Descripción generada automáticamente">
            <a:extLst>
              <a:ext uri="{FF2B5EF4-FFF2-40B4-BE49-F238E27FC236}">
                <a16:creationId xmlns:a16="http://schemas.microsoft.com/office/drawing/2014/main" id="{D50C6D02-8BC8-D443-8116-1E17E926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09" y="1348784"/>
            <a:ext cx="5404824" cy="35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90" y="5596056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>
                <a:solidFill>
                  <a:srgbClr val="FFFFFF"/>
                </a:solidFill>
              </a:rPr>
              <a:t>Formación</a:t>
            </a:r>
            <a:endParaRPr lang="es-ES_tradnl" sz="40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BAC32-3CD5-CB40-A20C-A3CD8952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62" y="459227"/>
            <a:ext cx="5793640" cy="4665790"/>
          </a:xfrm>
        </p:spPr>
        <p:txBody>
          <a:bodyPr anchor="ctr">
            <a:normAutofit fontScale="92500" lnSpcReduction="10000"/>
          </a:bodyPr>
          <a:lstStyle/>
          <a:p>
            <a:r>
              <a:rPr lang="es-ES_tradnl" sz="2400" dirty="0"/>
              <a:t>Se realizó una sesión de trabajo con los hasta entonces Delegados Locales de las principales regiones del país en la localidad de </a:t>
            </a:r>
            <a:r>
              <a:rPr lang="es-ES_tradnl" sz="2400" dirty="0" err="1"/>
              <a:t>Olmué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 Instructor Claudio </a:t>
            </a:r>
            <a:r>
              <a:rPr lang="es-ES_tradnl" sz="2400" dirty="0" err="1"/>
              <a:t>Covacevich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En dicha ocasión se formó y certificó a los siguientes socios como instructores nivel 1 Arqueros de Chile:</a:t>
            </a:r>
          </a:p>
          <a:p>
            <a:pPr lvl="1"/>
            <a:r>
              <a:rPr lang="es-ES_tradnl" sz="2000" dirty="0"/>
              <a:t>Marcelo Carrillo (Copiapó)</a:t>
            </a:r>
          </a:p>
          <a:p>
            <a:pPr lvl="1"/>
            <a:r>
              <a:rPr lang="es-ES_tradnl" sz="2000" dirty="0"/>
              <a:t>Luis Cerna (La Serena)</a:t>
            </a:r>
          </a:p>
          <a:p>
            <a:pPr lvl="1"/>
            <a:r>
              <a:rPr lang="es-ES_tradnl" sz="2000" dirty="0"/>
              <a:t>Rodrigo Pérez (</a:t>
            </a:r>
            <a:r>
              <a:rPr lang="es-ES_tradnl" sz="2000" dirty="0" err="1"/>
              <a:t>Bío-Bío</a:t>
            </a:r>
            <a:r>
              <a:rPr lang="es-ES_tradnl" sz="2000" dirty="0"/>
              <a:t>)</a:t>
            </a:r>
          </a:p>
          <a:p>
            <a:pPr lvl="1"/>
            <a:r>
              <a:rPr lang="es-ES_tradnl" sz="2000" dirty="0"/>
              <a:t>Daniel González (Limache)</a:t>
            </a:r>
          </a:p>
          <a:p>
            <a:pPr lvl="1"/>
            <a:r>
              <a:rPr lang="es-ES_tradnl" sz="2000" dirty="0"/>
              <a:t>Andrés Varas (Quillón)</a:t>
            </a:r>
          </a:p>
          <a:p>
            <a:pPr lvl="1"/>
            <a:r>
              <a:rPr lang="es-ES_tradnl" sz="2000" dirty="0"/>
              <a:t>Guillermo Muñoz (Temuco)</a:t>
            </a:r>
          </a:p>
          <a:p>
            <a:pPr lvl="1"/>
            <a:r>
              <a:rPr lang="es-ES_tradnl" sz="2000" dirty="0"/>
              <a:t>Renzo </a:t>
            </a:r>
            <a:r>
              <a:rPr lang="es-ES_tradnl" sz="2000" dirty="0" err="1"/>
              <a:t>Camogliano</a:t>
            </a:r>
            <a:r>
              <a:rPr lang="es-ES_tradnl" sz="2000" dirty="0"/>
              <a:t> (Puerto Varas)</a:t>
            </a:r>
          </a:p>
          <a:p>
            <a:pPr lvl="1"/>
            <a:endParaRPr lang="es-ES_tradnl" sz="2000" dirty="0"/>
          </a:p>
        </p:txBody>
      </p:sp>
      <p:pic>
        <p:nvPicPr>
          <p:cNvPr id="7" name="Imagen 6" descr="Hombre parado junto a una señal de alto en un día soleado&#10;&#10;Descripción generada automáticamente con confianza media">
            <a:extLst>
              <a:ext uri="{FF2B5EF4-FFF2-40B4-BE49-F238E27FC236}">
                <a16:creationId xmlns:a16="http://schemas.microsoft.com/office/drawing/2014/main" id="{57CAD111-DDF7-654D-817B-593F0A00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65" y="4418783"/>
            <a:ext cx="3028949" cy="2271712"/>
          </a:xfrm>
          <a:prstGeom prst="rect">
            <a:avLst/>
          </a:prstGeom>
        </p:spPr>
      </p:pic>
      <p:pic>
        <p:nvPicPr>
          <p:cNvPr id="11" name="Imagen 10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D391E754-9459-0C47-9B38-A93B92C9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193" y="4418783"/>
            <a:ext cx="3028949" cy="2271712"/>
          </a:xfrm>
          <a:prstGeom prst="rect">
            <a:avLst/>
          </a:prstGeom>
        </p:spPr>
      </p:pic>
      <p:pic>
        <p:nvPicPr>
          <p:cNvPr id="15" name="Imagen 14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C7581A13-86AD-7F46-A040-5F90B3844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500" y="4418783"/>
            <a:ext cx="1703784" cy="2271712"/>
          </a:xfrm>
          <a:prstGeom prst="rect">
            <a:avLst/>
          </a:prstGeom>
        </p:spPr>
      </p:pic>
      <p:pic>
        <p:nvPicPr>
          <p:cNvPr id="19" name="Imagen 18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CD09DFF7-9988-1649-930B-E4D0029A3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318" y="20278"/>
            <a:ext cx="5793641" cy="43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Organización SAFAC 2019</a:t>
            </a:r>
          </a:p>
        </p:txBody>
      </p:sp>
      <p:pic>
        <p:nvPicPr>
          <p:cNvPr id="5" name="Marcador de contenido 4" descr="Logotipo&#10;&#10;Descripción generada automáticamente">
            <a:extLst>
              <a:ext uri="{FF2B5EF4-FFF2-40B4-BE49-F238E27FC236}">
                <a16:creationId xmlns:a16="http://schemas.microsoft.com/office/drawing/2014/main" id="{DB84BFDC-11D8-8842-9955-B9255E00E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252" y="711108"/>
            <a:ext cx="4094898" cy="4094898"/>
          </a:xfrm>
        </p:spPr>
      </p:pic>
    </p:spTree>
    <p:extLst>
      <p:ext uri="{BB962C8B-B14F-4D97-AF65-F5344CB8AC3E}">
        <p14:creationId xmlns:p14="http://schemas.microsoft.com/office/powerpoint/2010/main" val="147814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Organización SAFAC 2019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A1EF42-A5B9-5C45-A8E9-5E22AD6A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773242"/>
            <a:ext cx="3357691" cy="4351338"/>
          </a:xfrm>
        </p:spPr>
        <p:txBody>
          <a:bodyPr/>
          <a:lstStyle/>
          <a:p>
            <a:r>
              <a:rPr lang="es-ES_tradnl" dirty="0"/>
              <a:t>Un 65% de los socios respondieron afirmativamente a la propuesta de la directiva respecto a devolución o reembolso de tickets SAFAC 2019.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FC8D266-B622-484D-9F95-85C25BAE8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320309"/>
              </p:ext>
            </p:extLst>
          </p:nvPr>
        </p:nvGraphicFramePr>
        <p:xfrm>
          <a:off x="4846914" y="954544"/>
          <a:ext cx="6950060" cy="417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77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39D586-38E7-6247-9A2B-F54B0CE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FFFFFF"/>
                </a:solidFill>
              </a:rPr>
              <a:t>Organización SAFAC 2019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2DEF562-93D2-E244-BF86-1D66E3894B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Devoluciones a extranjeros</a:t>
            </a:r>
            <a:endParaRPr lang="es-ES_tradnl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F19E090-AD06-4F4E-98BD-895E00B7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2516"/>
          </a:xfrm>
        </p:spPr>
        <p:txBody>
          <a:bodyPr>
            <a:normAutofit/>
          </a:bodyPr>
          <a:lstStyle/>
          <a:p>
            <a:r>
              <a:rPr lang="es-ES_tradnl" sz="2500" dirty="0"/>
              <a:t>Durante el primer semestre del año 2020 se realizó la devolución de los dineros acordados a los participantes extranjeros en las condiciones pactadas.</a:t>
            </a:r>
          </a:p>
          <a:p>
            <a:r>
              <a:rPr lang="es-ES_tradnl" sz="2500" dirty="0"/>
              <a:t>Ello conllevó un trabajo de carácter administrativo muy intenso por parte de la directiva ya que a los deportistas de Brasil y Uruguay se les realizó vía PayPal a cada uno de ellos.</a:t>
            </a:r>
          </a:p>
          <a:p>
            <a:r>
              <a:rPr lang="es-ES_tradnl" sz="2500" dirty="0"/>
              <a:t>En el caso de Argentina, optaron por la compra de animales 3D en una tienda local por el monto comprometido.</a:t>
            </a:r>
          </a:p>
        </p:txBody>
      </p:sp>
    </p:spTree>
    <p:extLst>
      <p:ext uri="{BB962C8B-B14F-4D97-AF65-F5344CB8AC3E}">
        <p14:creationId xmlns:p14="http://schemas.microsoft.com/office/powerpoint/2010/main" val="3271083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253</Words>
  <Application>Microsoft Macintosh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Memoria y estado resultados Arqueros de Chile 2019</vt:lpstr>
      <vt:lpstr>TABLA</vt:lpstr>
      <vt:lpstr>Actividades deportivas y ligas</vt:lpstr>
      <vt:lpstr>Actividades deportivas y ligas</vt:lpstr>
      <vt:lpstr>Actividades deportivas y ligas</vt:lpstr>
      <vt:lpstr>Formación</vt:lpstr>
      <vt:lpstr>Organización SAFAC 2019</vt:lpstr>
      <vt:lpstr>Organización SAFAC 2019</vt:lpstr>
      <vt:lpstr>Organización SAFAC 2019</vt:lpstr>
      <vt:lpstr>Estado resultados tesorería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y estado resultados Arqueros de Chile 2019</dc:title>
  <dc:creator>Claudio Covacevich Ponce</dc:creator>
  <cp:lastModifiedBy>Claudio Covacevich Ponce</cp:lastModifiedBy>
  <cp:revision>18</cp:revision>
  <dcterms:created xsi:type="dcterms:W3CDTF">2021-05-22T23:03:20Z</dcterms:created>
  <dcterms:modified xsi:type="dcterms:W3CDTF">2021-07-23T14:46:52Z</dcterms:modified>
</cp:coreProperties>
</file>